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8" r:id="rId1"/>
  </p:sldMasterIdLst>
  <p:notesMasterIdLst>
    <p:notesMasterId r:id="rId24"/>
  </p:notesMasterIdLst>
  <p:sldIdLst>
    <p:sldId id="291" r:id="rId2"/>
    <p:sldId id="295" r:id="rId3"/>
    <p:sldId id="311" r:id="rId4"/>
    <p:sldId id="312" r:id="rId5"/>
    <p:sldId id="303" r:id="rId6"/>
    <p:sldId id="302" r:id="rId7"/>
    <p:sldId id="298" r:id="rId8"/>
    <p:sldId id="299" r:id="rId9"/>
    <p:sldId id="300" r:id="rId10"/>
    <p:sldId id="304" r:id="rId11"/>
    <p:sldId id="305" r:id="rId12"/>
    <p:sldId id="306" r:id="rId13"/>
    <p:sldId id="307" r:id="rId14"/>
    <p:sldId id="309" r:id="rId15"/>
    <p:sldId id="310" r:id="rId16"/>
    <p:sldId id="313" r:id="rId17"/>
    <p:sldId id="314" r:id="rId18"/>
    <p:sldId id="315" r:id="rId19"/>
    <p:sldId id="316" r:id="rId20"/>
    <p:sldId id="317" r:id="rId21"/>
    <p:sldId id="318" r:id="rId22"/>
    <p:sldId id="29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09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0" autoAdjust="0"/>
    <p:restoredTop sz="94668" autoAdjust="0"/>
  </p:normalViewPr>
  <p:slideViewPr>
    <p:cSldViewPr>
      <p:cViewPr varScale="1">
        <p:scale>
          <a:sx n="62" d="100"/>
          <a:sy n="62" d="100"/>
        </p:scale>
        <p:origin x="-1494" y="-13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3A5F1C-23BC-40C0-AB36-2B0D43E95729}" type="datetimeFigureOut">
              <a:rPr lang="en-IN" smtClean="0"/>
              <a:pPr/>
              <a:t>29-03-2023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E03270-6AD2-4E2B-A8D4-DB6FBE0ECD53}" type="slidenum">
              <a:rPr lang="en-IN" smtClean="0"/>
              <a:pPr/>
              <a:t>‹#›</a:t>
            </a:fld>
            <a:endParaRPr lang="en-IN"/>
          </a:p>
        </p:txBody>
      </p:sp>
    </p:spTree>
    <p:extLst>
      <p:ext uri="{BB962C8B-B14F-4D97-AF65-F5344CB8AC3E}">
        <p14:creationId xmlns:p14="http://schemas.microsoft.com/office/powerpoint/2010/main" val="4241783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8E03270-6AD2-4E2B-A8D4-DB6FBE0ECD53}" type="slidenum">
              <a:rPr lang="en-IN" smtClean="0"/>
              <a:pPr/>
              <a:t>14</a:t>
            </a:fld>
            <a:endParaRPr lang="en-IN"/>
          </a:p>
        </p:txBody>
      </p:sp>
    </p:spTree>
    <p:extLst>
      <p:ext uri="{BB962C8B-B14F-4D97-AF65-F5344CB8AC3E}">
        <p14:creationId xmlns:p14="http://schemas.microsoft.com/office/powerpoint/2010/main" val="2044925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8E03270-6AD2-4E2B-A8D4-DB6FBE0ECD53}" type="slidenum">
              <a:rPr lang="en-IN" smtClean="0"/>
              <a:pPr/>
              <a:t>22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3"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93154CCA-5114-4DCE-907F-082DBDD18FE0}" type="datetimeFigureOut">
              <a:rPr lang="en-IN" smtClean="0"/>
              <a:pPr/>
              <a:t>29-03-2023</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2567057-2084-48C1-AB9D-D5FCCFAD1E2F}" type="slidenum">
              <a:rPr lang="en-IN" smtClean="0"/>
              <a:pPr/>
              <a:t>‹#›</a:t>
            </a:fld>
            <a:endParaRPr lang="en-IN"/>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transition spd="slow">
    <p:blinds dir="vert"/>
    <p:sndAc>
      <p:stSnd>
        <p:snd r:embed="rId1" name="click.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154CCA-5114-4DCE-907F-082DBDD18FE0}" type="datetimeFigureOut">
              <a:rPr lang="en-IN" smtClean="0"/>
              <a:pPr/>
              <a:t>29-03-2023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567057-2084-48C1-AB9D-D5FCCFAD1E2F}" type="slidenum">
              <a:rPr lang="en-IN" smtClean="0"/>
              <a:pPr/>
              <a:t>‹#›</a:t>
            </a:fld>
            <a:endParaRPr lang="en-IN"/>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blinds dir="vert"/>
    <p:sndAc>
      <p:stSnd>
        <p:snd r:embed="rId1" name="click.wav"/>
      </p:stSnd>
    </p:sndAc>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154CCA-5114-4DCE-907F-082DBDD18FE0}" type="datetimeFigureOut">
              <a:rPr lang="en-IN" smtClean="0"/>
              <a:pPr/>
              <a:t>29-03-2023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567057-2084-48C1-AB9D-D5FCCFAD1E2F}" type="slidenum">
              <a:rPr lang="en-IN" smtClean="0"/>
              <a:pPr/>
              <a:t>‹#›</a:t>
            </a:fld>
            <a:endParaRPr lang="en-IN"/>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blinds dir="vert"/>
    <p:sndAc>
      <p:stSnd>
        <p:snd r:embed="rId1" name="click.wav"/>
      </p:stSnd>
    </p:sndAc>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154CCA-5114-4DCE-907F-082DBDD18FE0}" type="datetimeFigureOut">
              <a:rPr lang="en-IN" smtClean="0"/>
              <a:pPr/>
              <a:t>29-03-2023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567057-2084-48C1-AB9D-D5FCCFAD1E2F}" type="slidenum">
              <a:rPr lang="en-IN" smtClean="0"/>
              <a:pPr/>
              <a:t>‹#›</a:t>
            </a:fld>
            <a:endParaRPr lang="en-IN"/>
          </a:p>
        </p:txBody>
      </p:sp>
      <p:sp>
        <p:nvSpPr>
          <p:cNvPr id="11" name="Title 10"/>
          <p:cNvSpPr>
            <a:spLocks noGrp="1"/>
          </p:cNvSpPr>
          <p:nvPr>
            <p:ph type="title"/>
          </p:nvPr>
        </p:nvSpPr>
        <p:spPr/>
        <p:txBody>
          <a:bodyPr/>
          <a:lstStyle/>
          <a:p>
            <a:r>
              <a:rPr lang="en-US" smtClean="0"/>
              <a:t>Click to edit Master title style</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transition spd="slow">
    <p:blinds dir="vert"/>
    <p:sndAc>
      <p:stSnd>
        <p:snd r:embed="rId1" name="click.wav"/>
      </p:stSnd>
    </p:sndAc>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3"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154CCA-5114-4DCE-907F-082DBDD18FE0}" type="datetimeFigureOut">
              <a:rPr lang="en-IN" smtClean="0"/>
              <a:pPr/>
              <a:t>29-03-2023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567057-2084-48C1-AB9D-D5FCCFAD1E2F}"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transition spd="slow">
    <p:blinds dir="vert"/>
    <p:sndAc>
      <p:stSnd>
        <p:snd r:embed="rId1" name="click.wav"/>
      </p:stSnd>
    </p:sndAc>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3154CCA-5114-4DCE-907F-082DBDD18FE0}" type="datetimeFigureOut">
              <a:rPr lang="en-IN" smtClean="0"/>
              <a:pPr/>
              <a:t>29-03-2023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567057-2084-48C1-AB9D-D5FCCFAD1E2F}" type="slidenum">
              <a:rPr lang="en-IN" smtClean="0"/>
              <a:pPr/>
              <a:t>‹#›</a:t>
            </a:fld>
            <a:endParaRPr lang="en-IN"/>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blinds dir="vert"/>
    <p:sndAc>
      <p:stSnd>
        <p:snd r:embed="rId1" name="click.wav"/>
      </p:stSnd>
    </p:sndAc>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154CCA-5114-4DCE-907F-082DBDD18FE0}" type="datetimeFigureOut">
              <a:rPr lang="en-IN" smtClean="0"/>
              <a:pPr/>
              <a:t>29-03-2023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2567057-2084-48C1-AB9D-D5FCCFAD1E2F}" type="slidenum">
              <a:rPr lang="en-IN" smtClean="0"/>
              <a:pPr/>
              <a:t>‹#›</a:t>
            </a:fld>
            <a:endParaRPr lang="en-IN"/>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blinds dir="vert"/>
    <p:sndAc>
      <p:stSnd>
        <p:snd r:embed="rId1" name="click.wav"/>
      </p:stSnd>
    </p:sndAc>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154CCA-5114-4DCE-907F-082DBDD18FE0}" type="datetimeFigureOut">
              <a:rPr lang="en-IN" smtClean="0"/>
              <a:pPr/>
              <a:t>29-03-2023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2567057-2084-48C1-AB9D-D5FCCFAD1E2F}" type="slidenum">
              <a:rPr lang="en-IN" smtClean="0"/>
              <a:pPr/>
              <a:t>‹#›</a:t>
            </a:fld>
            <a:endParaRPr lang="en-IN"/>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blinds dir="vert"/>
    <p:sndAc>
      <p:stSnd>
        <p:snd r:embed="rId1" name="click.wav"/>
      </p:stSnd>
    </p:sndAc>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154CCA-5114-4DCE-907F-082DBDD18FE0}" type="datetimeFigureOut">
              <a:rPr lang="en-IN" smtClean="0"/>
              <a:pPr/>
              <a:t>29-03-2023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2567057-2084-48C1-AB9D-D5FCCFAD1E2F}" type="slidenum">
              <a:rPr lang="en-IN" smtClean="0"/>
              <a:pPr/>
              <a:t>‹#›</a:t>
            </a:fld>
            <a:endParaRPr lang="en-IN"/>
          </a:p>
        </p:txBody>
      </p:sp>
    </p:spTree>
  </p:cSld>
  <p:clrMapOvr>
    <a:masterClrMapping/>
  </p:clrMapOvr>
  <p:transition spd="slow">
    <p:blinds dir="vert"/>
    <p:sndAc>
      <p:stSnd>
        <p:snd r:embed="rId1" name="click.wav"/>
      </p:stSnd>
    </p:sndAc>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154CCA-5114-4DCE-907F-082DBDD18FE0}" type="datetimeFigureOut">
              <a:rPr lang="en-IN" smtClean="0"/>
              <a:pPr/>
              <a:t>29-03-2023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567057-2084-48C1-AB9D-D5FCCFAD1E2F}" type="slidenum">
              <a:rPr lang="en-IN" smtClean="0"/>
              <a:pPr/>
              <a:t>‹#›</a:t>
            </a:fld>
            <a:endParaRPr lang="en-IN"/>
          </a:p>
        </p:txBody>
      </p:sp>
    </p:spTree>
  </p:cSld>
  <p:clrMapOvr>
    <a:masterClrMapping/>
  </p:clrMapOvr>
  <p:transition spd="slow">
    <p:blinds dir="vert"/>
    <p:sndAc>
      <p:stSnd>
        <p:snd r:embed="rId1" name="click.wav"/>
      </p:stSnd>
    </p:sndAc>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154CCA-5114-4DCE-907F-082DBDD18FE0}" type="datetimeFigureOut">
              <a:rPr lang="en-IN" smtClean="0"/>
              <a:pPr/>
              <a:t>29-03-2023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567057-2084-48C1-AB9D-D5FCCFAD1E2F}" type="slidenum">
              <a:rPr lang="en-IN" smtClean="0"/>
              <a:pPr/>
              <a:t>‹#›</a:t>
            </a:fld>
            <a:endParaRPr lang="en-IN"/>
          </a:p>
        </p:txBody>
      </p:sp>
    </p:spTree>
  </p:cSld>
  <p:clrMapOvr>
    <a:masterClrMapping/>
  </p:clrMapOvr>
  <p:transition spd="slow">
    <p:blinds dir="vert"/>
    <p:sndAc>
      <p:stSnd>
        <p:snd r:embed="rId1" name="click.wav"/>
      </p:stSnd>
    </p:sndAc>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93154CCA-5114-4DCE-907F-082DBDD18FE0}" type="datetimeFigureOut">
              <a:rPr lang="en-IN" smtClean="0"/>
              <a:pPr/>
              <a:t>29-03-2023</a:t>
            </a:fld>
            <a:endParaRPr lang="en-IN"/>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IN"/>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42567057-2084-48C1-AB9D-D5FCCFAD1E2F}"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ransition spd="slow">
    <p:blinds dir="vert"/>
    <p:sndAc>
      <p:stSnd>
        <p:snd r:embed="rId13" name="click.wav"/>
      </p:stSnd>
    </p:sndAc>
  </p:transition>
  <p:timing>
    <p:tnLst>
      <p:par>
        <p:cTn id="1" dur="indefinite" restart="never" nodeType="tmRoot"/>
      </p:par>
    </p:tnLst>
  </p:timing>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0.wav"/></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0.wav"/></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2362200"/>
            <a:ext cx="5791200" cy="14478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135001413"/>
      </p:ext>
    </p:extLst>
  </p:cSld>
  <p:clrMapOvr>
    <a:masterClrMapping/>
  </p:clrMapOvr>
  <mc:AlternateContent xmlns:mc="http://schemas.openxmlformats.org/markup-compatibility/2006" xmlns:p14="http://schemas.microsoft.com/office/powerpoint/2010/main">
    <mc:Choice Requires="p14">
      <p:transition spd="slow" p14:dur="1600">
        <p:blinds dir="vert"/>
        <p:sndAc>
          <p:stSnd>
            <p:snd r:embed="rId2" name="click.wav"/>
          </p:stSnd>
        </p:sndAc>
      </p:transition>
    </mc:Choice>
    <mc:Fallback xmlns="">
      <p:transition spd="slow">
        <p:blinds dir="vert"/>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9400" y="-228600"/>
            <a:ext cx="14761860" cy="7543800"/>
          </a:xfrm>
        </p:spPr>
      </p:pic>
    </p:spTree>
  </p:cSld>
  <p:clrMapOvr>
    <a:masterClrMapping/>
  </p:clrMapOvr>
  <mc:AlternateContent xmlns:mc="http://schemas.openxmlformats.org/markup-compatibility/2006" xmlns:p14="http://schemas.microsoft.com/office/powerpoint/2010/main">
    <mc:Choice Requires="p14">
      <p:transition spd="slow" p14:dur="1600">
        <p:blinds dir="vert"/>
        <p:sndAc>
          <p:stSnd>
            <p:snd r:embed="rId2" name="click.wav"/>
          </p:stSnd>
        </p:sndAc>
      </p:transition>
    </mc:Choice>
    <mc:Fallback xmlns="">
      <p:transition spd="slow">
        <p:blinds dir="vert"/>
        <p:sndAc>
          <p:stSnd>
            <p:snd r:embed="rId5" name="click.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Content Placeholder 5"/>
          <p:cNvSpPr>
            <a:spLocks noGrp="1"/>
          </p:cNvSpPr>
          <p:nvPr>
            <p:ph idx="1"/>
          </p:nvPr>
        </p:nvSpPr>
        <p:spPr/>
        <p:txBody>
          <a:bodyPr/>
          <a:lstStyle/>
          <a:p>
            <a:endParaRPr lang="en-IN"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2400"/>
            <a:ext cx="14325600" cy="746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sndAc>
      <p:stSnd>
        <p:snd r:embed="rId2" name="click.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3"/>
          <a:srcRect/>
          <a:stretch>
            <a:fillRect/>
          </a:stretch>
        </p:blipFill>
        <p:spPr bwMode="auto">
          <a:xfrm>
            <a:off x="228600" y="381000"/>
            <a:ext cx="8763000" cy="6172200"/>
          </a:xfrm>
          <a:prstGeom prst="rect">
            <a:avLst/>
          </a:prstGeom>
          <a:noFill/>
          <a:ln w="9525">
            <a:noFill/>
            <a:miter lim="800000"/>
            <a:headEnd/>
            <a:tailEnd/>
          </a:ln>
          <a:effec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5720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sndAc>
      <p:stSnd>
        <p:snd r:embed="rId2" name="click.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3"/>
          <a:srcRect/>
          <a:stretch>
            <a:fillRect/>
          </a:stretch>
        </p:blipFill>
        <p:spPr bwMode="auto">
          <a:xfrm>
            <a:off x="152400" y="228600"/>
            <a:ext cx="8839200" cy="6400800"/>
          </a:xfrm>
          <a:prstGeom prst="rect">
            <a:avLst/>
          </a:prstGeom>
          <a:noFill/>
          <a:ln w="9525">
            <a:noFill/>
            <a:miter lim="800000"/>
            <a:headEnd/>
            <a:tailEnd/>
          </a:ln>
          <a:effec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2860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blinds dir="vert"/>
    <p:sndAc>
      <p:stSnd>
        <p:snd r:embed="rId2" name="click.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4"/>
          <a:srcRect/>
          <a:stretch>
            <a:fillRect/>
          </a:stretch>
        </p:blipFill>
        <p:spPr bwMode="auto">
          <a:xfrm>
            <a:off x="228600" y="381000"/>
            <a:ext cx="8763000" cy="6096000"/>
          </a:xfrm>
          <a:prstGeom prst="rect">
            <a:avLst/>
          </a:prstGeom>
          <a:noFill/>
          <a:ln w="9525">
            <a:noFill/>
            <a:miter lim="800000"/>
            <a:headEnd/>
            <a:tailEnd/>
          </a:ln>
          <a:effectLst/>
        </p:spPr>
      </p:pic>
      <p:pic>
        <p:nvPicPr>
          <p:cNvPr id="6147" name="Picture 3" descr="C:\Users\ELCOT\Pictures\Screenshots\Screenshot (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1060" y="-228600"/>
            <a:ext cx="13103860" cy="731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blinds dir="vert"/>
    <p:sndAc>
      <p:stSnd>
        <p:snd r:embed="rId3" name="click.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3"/>
          <a:srcRect/>
          <a:stretch>
            <a:fillRect/>
          </a:stretch>
        </p:blipFill>
        <p:spPr bwMode="auto">
          <a:xfrm>
            <a:off x="152400" y="381000"/>
            <a:ext cx="8763000" cy="6057900"/>
          </a:xfrm>
          <a:prstGeom prst="rect">
            <a:avLst/>
          </a:prstGeom>
          <a:noFill/>
          <a:ln w="9525">
            <a:noFill/>
            <a:miter lim="800000"/>
            <a:headEnd/>
            <a:tailEnd/>
          </a:ln>
          <a:effectLst/>
        </p:spPr>
      </p:pic>
      <p:pic>
        <p:nvPicPr>
          <p:cNvPr id="4" name="Picture 2" descr="C:\Users\ELCOT\Pictures\Screenshots\Screenshot (3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47650"/>
            <a:ext cx="13011150" cy="731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blinds dir="vert"/>
    <p:sndAc>
      <p:stSnd>
        <p:snd r:embed="rId2" name="click.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8194" name="Picture 2" descr="C:\Users\ELCOT\Pictures\Screenshots\Screenshot (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2400"/>
            <a:ext cx="9677399" cy="766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60531"/>
      </p:ext>
    </p:extLst>
  </p:cSld>
  <p:clrMapOvr>
    <a:masterClrMapping/>
  </p:clrMapOvr>
  <p:transition spd="slow">
    <p:blinds dir="vert"/>
    <p:sndAc>
      <p:stSnd>
        <p:snd r:embed="rId2" name="click.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764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794832"/>
      </p:ext>
    </p:extLst>
  </p:cSld>
  <p:clrMapOvr>
    <a:masterClrMapping/>
  </p:clrMapOvr>
  <p:transition spd="slow">
    <p:blinds dir="vert"/>
    <p:sndAc>
      <p:stSnd>
        <p:snd r:embed="rId2" name="click.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4384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583652"/>
      </p:ext>
    </p:extLst>
  </p:cSld>
  <p:clrMapOvr>
    <a:masterClrMapping/>
  </p:clrMapOvr>
  <p:transition spd="slow">
    <p:blinds dir="vert"/>
    <p:sndAc>
      <p:stSnd>
        <p:snd r:embed="rId2" name="click.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11267" name="Picture 3" descr="C:\Users\ELCOT\Pictures\Screenshots\Screenshot (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57200"/>
            <a:ext cx="1301115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643911"/>
      </p:ext>
    </p:extLst>
  </p:cSld>
  <p:clrMapOvr>
    <a:masterClrMapping/>
  </p:clrMapOvr>
  <p:transition spd="slow">
    <p:blinds dir="vert"/>
    <p:sndAc>
      <p:stSnd>
        <p:snd r:embed="rId2" name="click.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2209800"/>
            <a:ext cx="7620000" cy="236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4400" b="1" i="1" dirty="0" smtClean="0">
                <a:solidFill>
                  <a:srgbClr val="FF0000"/>
                </a:solidFill>
                <a:effectLst>
                  <a:outerShdw blurRad="38100" dist="38100" dir="2700000" algn="tl">
                    <a:srgbClr val="000000">
                      <a:alpha val="43137"/>
                    </a:srgbClr>
                  </a:outerShdw>
                </a:effectLst>
                <a:latin typeface="Engravers MT" pitchFamily="18" charset="0"/>
                <a:cs typeface="Aharoni" pitchFamily="2" charset="-79"/>
              </a:rPr>
              <a:t>A.P.SHA </a:t>
            </a:r>
            <a:r>
              <a:rPr lang="en-US" sz="4400" b="1" i="1" dirty="0">
                <a:solidFill>
                  <a:srgbClr val="FF0000"/>
                </a:solidFill>
                <a:effectLst>
                  <a:outerShdw blurRad="38100" dist="38100" dir="2700000" algn="tl">
                    <a:srgbClr val="000000">
                      <a:alpha val="43137"/>
                    </a:srgbClr>
                  </a:outerShdw>
                </a:effectLst>
                <a:latin typeface="Engravers MT" pitchFamily="18" charset="0"/>
                <a:cs typeface="Aharoni" pitchFamily="2" charset="-79"/>
              </a:rPr>
              <a:t>MAHAL BOOKING </a:t>
            </a:r>
            <a:r>
              <a:rPr lang="en-US" sz="4400" b="1" i="1" dirty="0" smtClean="0">
                <a:solidFill>
                  <a:srgbClr val="FF0000"/>
                </a:solidFill>
                <a:effectLst>
                  <a:outerShdw blurRad="38100" dist="38100" dir="2700000" algn="tl">
                    <a:srgbClr val="000000">
                      <a:alpha val="43137"/>
                    </a:srgbClr>
                  </a:outerShdw>
                </a:effectLst>
                <a:latin typeface="Engravers MT" pitchFamily="18" charset="0"/>
                <a:cs typeface="Aharoni" pitchFamily="2" charset="-79"/>
              </a:rPr>
              <a:t>WEBSITE</a:t>
            </a:r>
          </a:p>
        </p:txBody>
      </p:sp>
    </p:spTree>
  </p:cSld>
  <p:clrMapOvr>
    <a:masterClrMapping/>
  </p:clrMapOvr>
  <p:transition spd="slow">
    <p:blinds dir="vert"/>
    <p:sndAc>
      <p:stSnd>
        <p:snd r:embed="rId2" name="click.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240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145161"/>
      </p:ext>
    </p:extLst>
  </p:cSld>
  <p:clrMapOvr>
    <a:masterClrMapping/>
  </p:clrMapOvr>
  <p:transition spd="slow">
    <p:blinds dir="vert"/>
    <p:sndAc>
      <p:stSnd>
        <p:snd r:embed="rId2" name="click.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2860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0443746"/>
      </p:ext>
    </p:extLst>
  </p:cSld>
  <p:clrMapOvr>
    <a:masterClrMapping/>
  </p:clrMapOvr>
  <p:transition spd="slow">
    <p:blinds dir="vert"/>
    <p:sndAc>
      <p:stSnd>
        <p:snd r:embed="rId2" name="click.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30480"/>
            <a:ext cx="9176147" cy="6731000"/>
          </a:xfrm>
        </p:spPr>
      </p:pic>
    </p:spTree>
    <p:extLst>
      <p:ext uri="{BB962C8B-B14F-4D97-AF65-F5344CB8AC3E}">
        <p14:creationId xmlns:p14="http://schemas.microsoft.com/office/powerpoint/2010/main" val="1991054110"/>
      </p:ext>
    </p:extLst>
  </p:cSld>
  <p:clrMapOvr>
    <a:masterClrMapping/>
  </p:clrMapOvr>
  <p:transition spd="slow">
    <p:blinds dir="vert"/>
    <p:sndAc>
      <p:stSnd>
        <p:snd r:embed="rId3" name="click.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33600"/>
            <a:ext cx="8305800" cy="3581400"/>
          </a:xfrm>
        </p:spPr>
        <p:txBody>
          <a:bodyPr>
            <a:noAutofit/>
          </a:bodyPr>
          <a:lstStyle/>
          <a:p>
            <a:r>
              <a:rPr lang="en-US" sz="2800" dirty="0">
                <a:solidFill>
                  <a:srgbClr val="FF0000"/>
                </a:solidFill>
              </a:rPr>
              <a:t>This project is designed to serve the owners of </a:t>
            </a:r>
            <a:r>
              <a:rPr lang="en-US" sz="2800" dirty="0" err="1">
                <a:solidFill>
                  <a:srgbClr val="FF0000"/>
                </a:solidFill>
              </a:rPr>
              <a:t>mahal</a:t>
            </a:r>
            <a:r>
              <a:rPr lang="en-US" sz="2800" dirty="0">
                <a:solidFill>
                  <a:srgbClr val="FF0000"/>
                </a:solidFill>
              </a:rPr>
              <a:t> and the users of such </a:t>
            </a:r>
            <a:r>
              <a:rPr lang="en-US" sz="2800" dirty="0" err="1" smtClean="0">
                <a:solidFill>
                  <a:srgbClr val="FF0000"/>
                </a:solidFill>
              </a:rPr>
              <a:t>mahal</a:t>
            </a:r>
            <a:r>
              <a:rPr lang="en-US" sz="2800" dirty="0" smtClean="0">
                <a:solidFill>
                  <a:srgbClr val="FF0000"/>
                </a:solidFill>
              </a:rPr>
              <a:t> .People </a:t>
            </a:r>
            <a:r>
              <a:rPr lang="en-US" sz="2800" dirty="0">
                <a:solidFill>
                  <a:srgbClr val="FF0000"/>
                </a:solidFill>
              </a:rPr>
              <a:t>who are next to marriage, people in charge of holding parties and so </a:t>
            </a:r>
            <a:r>
              <a:rPr lang="en-US" sz="2800" dirty="0" smtClean="0">
                <a:solidFill>
                  <a:srgbClr val="FF0000"/>
                </a:solidFill>
              </a:rPr>
              <a:t>on. Through </a:t>
            </a:r>
            <a:r>
              <a:rPr lang="en-US" sz="2800" dirty="0">
                <a:solidFill>
                  <a:srgbClr val="FF0000"/>
                </a:solidFill>
              </a:rPr>
              <a:t>the ability to search for halls according to the users specifications </a:t>
            </a:r>
            <a:r>
              <a:rPr lang="en-US" sz="2800" dirty="0" smtClean="0">
                <a:solidFill>
                  <a:srgbClr val="FF0000"/>
                </a:solidFill>
              </a:rPr>
              <a:t>It </a:t>
            </a:r>
            <a:r>
              <a:rPr lang="en-US" sz="2800" dirty="0">
                <a:solidFill>
                  <a:srgbClr val="FF0000"/>
                </a:solidFill>
              </a:rPr>
              <a:t>is displayed on the website including all details about capacity of the hall. Services provided (charges) prices, location of the hall, picture of the hall</a:t>
            </a:r>
            <a:r>
              <a:rPr lang="en-US" sz="2800" dirty="0" smtClean="0">
                <a:solidFill>
                  <a:srgbClr val="FF0000"/>
                </a:solidFill>
              </a:rPr>
              <a:t>, the </a:t>
            </a:r>
            <a:r>
              <a:rPr lang="en-US" sz="2800" dirty="0">
                <a:solidFill>
                  <a:srgbClr val="FF0000"/>
                </a:solidFill>
              </a:rPr>
              <a:t>possibility of reserving a hall electronically and other services </a:t>
            </a:r>
            <a:r>
              <a:rPr lang="en-US" sz="2800" dirty="0" smtClean="0">
                <a:solidFill>
                  <a:srgbClr val="FF0000"/>
                </a:solidFill>
              </a:rPr>
              <a:t>or </a:t>
            </a:r>
            <a:r>
              <a:rPr lang="en-US" sz="2800" dirty="0" smtClean="0">
                <a:solidFill>
                  <a:srgbClr val="FF0000"/>
                </a:solidFill>
              </a:rPr>
              <a:t>details.</a:t>
            </a:r>
            <a:endParaRPr lang="en-IN" sz="2800" dirty="0">
              <a:solidFill>
                <a:srgbClr val="FF0000"/>
              </a:solidFill>
            </a:endParaRPr>
          </a:p>
        </p:txBody>
      </p:sp>
      <p:sp>
        <p:nvSpPr>
          <p:cNvPr id="2" name="Title 1"/>
          <p:cNvSpPr>
            <a:spLocks noGrp="1"/>
          </p:cNvSpPr>
          <p:nvPr>
            <p:ph type="title"/>
          </p:nvPr>
        </p:nvSpPr>
        <p:spPr>
          <a:xfrm>
            <a:off x="533400" y="609600"/>
            <a:ext cx="6400800" cy="685800"/>
          </a:xfrm>
        </p:spPr>
        <p:txBody>
          <a:bodyPr>
            <a:noAutofit/>
          </a:bodyPr>
          <a:lstStyle/>
          <a:p>
            <a:r>
              <a:rPr lang="en-IN" sz="4000" b="1" dirty="0" smtClean="0">
                <a:solidFill>
                  <a:srgbClr val="FF0000"/>
                </a:solidFill>
                <a:latin typeface="+mn-lt"/>
              </a:rPr>
              <a:t>            AB</a:t>
            </a:r>
            <a:r>
              <a:rPr lang="en-IN" sz="4000" b="1" dirty="0" smtClean="0">
                <a:solidFill>
                  <a:srgbClr val="FF0000"/>
                </a:solidFill>
                <a:latin typeface="+mn-lt"/>
              </a:rPr>
              <a:t>STRACT</a:t>
            </a:r>
            <a:endParaRPr lang="en-IN" sz="4000" b="1" dirty="0">
              <a:solidFill>
                <a:srgbClr val="FF0000"/>
              </a:solidFill>
              <a:latin typeface="+mn-lt"/>
            </a:endParaRPr>
          </a:p>
        </p:txBody>
      </p:sp>
    </p:spTree>
    <p:extLst>
      <p:ext uri="{BB962C8B-B14F-4D97-AF65-F5344CB8AC3E}">
        <p14:creationId xmlns:p14="http://schemas.microsoft.com/office/powerpoint/2010/main" val="1794354617"/>
      </p:ext>
    </p:extLst>
  </p:cSld>
  <p:clrMapOvr>
    <a:masterClrMapping/>
  </p:clrMapOvr>
  <p:transition spd="slow">
    <p:blinds dir="vert"/>
    <p:sndAc>
      <p:stSnd>
        <p:snd r:embed="rId2" name="click.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133600"/>
            <a:ext cx="8382000" cy="3429000"/>
          </a:xfrm>
        </p:spPr>
        <p:txBody>
          <a:bodyPr>
            <a:noAutofit/>
          </a:bodyPr>
          <a:lstStyle/>
          <a:p>
            <a:pPr marL="285750" indent="-285750"/>
            <a:r>
              <a:rPr lang="en-US" sz="2000" dirty="0" smtClean="0">
                <a:solidFill>
                  <a:srgbClr val="FF0000"/>
                </a:solidFill>
              </a:rPr>
              <a:t> </a:t>
            </a:r>
            <a:r>
              <a:rPr lang="en-US" sz="2800" dirty="0">
                <a:solidFill>
                  <a:srgbClr val="FF0000"/>
                </a:solidFill>
              </a:rPr>
              <a:t>If the hall specifications are </a:t>
            </a:r>
            <a:r>
              <a:rPr lang="en-US" sz="2800" dirty="0" smtClean="0">
                <a:solidFill>
                  <a:srgbClr val="FF0000"/>
                </a:solidFill>
              </a:rPr>
              <a:t>appropriate ,</a:t>
            </a:r>
            <a:r>
              <a:rPr lang="en-US" sz="2800" dirty="0">
                <a:solidFill>
                  <a:srgbClr val="FF0000"/>
                </a:solidFill>
              </a:rPr>
              <a:t>user can move the registration form where they can view the booking schedule of the hall and the days on which they can reserve </a:t>
            </a:r>
            <a:r>
              <a:rPr lang="en-US" sz="2800" dirty="0" smtClean="0">
                <a:solidFill>
                  <a:srgbClr val="FF0000"/>
                </a:solidFill>
              </a:rPr>
              <a:t>it . It includes </a:t>
            </a:r>
            <a:r>
              <a:rPr lang="en-US" sz="2800" dirty="0">
                <a:solidFill>
                  <a:srgbClr val="FF0000"/>
                </a:solidFill>
              </a:rPr>
              <a:t>the features and functions needed to efficiently manage an wedding hall. It includes an administrator account which is used to handle control all the system </a:t>
            </a:r>
            <a:r>
              <a:rPr lang="en-US" sz="2800" dirty="0" smtClean="0">
                <a:solidFill>
                  <a:srgbClr val="FF0000"/>
                </a:solidFill>
              </a:rPr>
              <a:t>functionality . The </a:t>
            </a:r>
            <a:r>
              <a:rPr lang="en-US" sz="2800" dirty="0">
                <a:solidFill>
                  <a:srgbClr val="FF0000"/>
                </a:solidFill>
              </a:rPr>
              <a:t>system keeps track of wedding hall status and advanced booking.</a:t>
            </a:r>
            <a:r>
              <a:rPr lang="en-US" sz="2000" dirty="0">
                <a:solidFill>
                  <a:srgbClr val="FF0000"/>
                </a:solidFill>
              </a:rPr>
              <a:t> </a:t>
            </a:r>
            <a:r>
              <a:rPr lang="en-US" sz="2000" dirty="0" smtClean="0">
                <a:solidFill>
                  <a:srgbClr val="FF0000"/>
                </a:solidFill>
              </a:rPr>
              <a:t> </a:t>
            </a:r>
            <a:endParaRPr lang="en-IN" sz="2000" dirty="0">
              <a:solidFill>
                <a:srgbClr val="FF0000"/>
              </a:solidFill>
            </a:endParaRPr>
          </a:p>
        </p:txBody>
      </p:sp>
      <p:sp>
        <p:nvSpPr>
          <p:cNvPr id="2" name="Title 1"/>
          <p:cNvSpPr>
            <a:spLocks noGrp="1"/>
          </p:cNvSpPr>
          <p:nvPr>
            <p:ph type="title"/>
          </p:nvPr>
        </p:nvSpPr>
        <p:spPr>
          <a:xfrm>
            <a:off x="838200" y="685800"/>
            <a:ext cx="6400800" cy="685800"/>
          </a:xfrm>
        </p:spPr>
        <p:txBody>
          <a:bodyPr>
            <a:normAutofit fontScale="90000"/>
          </a:bodyPr>
          <a:lstStyle/>
          <a:p>
            <a:r>
              <a:rPr lang="en-IN" b="1" dirty="0" smtClean="0">
                <a:solidFill>
                  <a:srgbClr val="FF0000"/>
                </a:solidFill>
                <a:latin typeface="+mn-lt"/>
              </a:rPr>
              <a:t>       </a:t>
            </a:r>
            <a:r>
              <a:rPr lang="en-IN" sz="4400" b="1" dirty="0" smtClean="0">
                <a:solidFill>
                  <a:srgbClr val="FF0000"/>
                </a:solidFill>
                <a:latin typeface="+mn-lt"/>
              </a:rPr>
              <a:t>ABSTRACT</a:t>
            </a:r>
            <a:endParaRPr lang="en-IN" sz="4400" b="1" dirty="0">
              <a:solidFill>
                <a:srgbClr val="FF0000"/>
              </a:solidFill>
              <a:latin typeface="+mn-lt"/>
            </a:endParaRPr>
          </a:p>
        </p:txBody>
      </p:sp>
    </p:spTree>
    <p:extLst>
      <p:ext uri="{BB962C8B-B14F-4D97-AF65-F5344CB8AC3E}">
        <p14:creationId xmlns:p14="http://schemas.microsoft.com/office/powerpoint/2010/main" val="1109769892"/>
      </p:ext>
    </p:extLst>
  </p:cSld>
  <p:clrMapOvr>
    <a:masterClrMapping/>
  </p:clrMapOvr>
  <p:transition spd="slow">
    <p:blinds dir="vert"/>
    <p:sndAc>
      <p:stSnd>
        <p:snd r:embed="rId2" name="click.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sp>
        <p:nvSpPr>
          <p:cNvPr id="2" name="Title 1"/>
          <p:cNvSpPr>
            <a:spLocks noGrp="1"/>
          </p:cNvSpPr>
          <p:nvPr>
            <p:ph type="title"/>
          </p:nvPr>
        </p:nvSpPr>
        <p:spPr>
          <a:xfrm>
            <a:off x="2057400" y="975360"/>
            <a:ext cx="5867400" cy="701040"/>
          </a:xfrm>
        </p:spPr>
        <p:txBody>
          <a:bodyPr>
            <a:noAutofit/>
          </a:bodyPr>
          <a:lstStyle/>
          <a:p>
            <a:r>
              <a:rPr lang="en-IN" sz="3200" i="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HARDWARE SPECIFICATION</a:t>
            </a:r>
            <a:endParaRPr lang="en-IN" sz="32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1905000" y="533400"/>
            <a:ext cx="6781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endParaRPr lang="en-IN" sz="3600" b="1" i="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Content Placeholder 2"/>
          <p:cNvSpPr txBox="1">
            <a:spLocks/>
          </p:cNvSpPr>
          <p:nvPr/>
        </p:nvSpPr>
        <p:spPr>
          <a:xfrm>
            <a:off x="1905000" y="1905000"/>
            <a:ext cx="6781800" cy="4572000"/>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nSpc>
                <a:spcPct val="200000"/>
              </a:lnSpc>
              <a:buNone/>
            </a:pPr>
            <a:r>
              <a:rPr lang="en-US" b="1" cap="small" dirty="0">
                <a:latin typeface="Times New Roman" pitchFamily="18" charset="0"/>
                <a:cs typeface="Times New Roman" pitchFamily="18" charset="0"/>
              </a:rPr>
              <a:t>Processor		</a:t>
            </a:r>
            <a:r>
              <a:rPr lang="en-US" b="1" cap="small" dirty="0" smtClean="0">
                <a:latin typeface="Times New Roman" pitchFamily="18" charset="0"/>
                <a:cs typeface="Times New Roman" pitchFamily="18" charset="0"/>
              </a:rPr>
              <a:t>:</a:t>
            </a:r>
            <a:r>
              <a:rPr lang="en-US" b="1" cap="small" dirty="0">
                <a:latin typeface="Times New Roman" pitchFamily="18" charset="0"/>
                <a:cs typeface="Times New Roman" pitchFamily="18" charset="0"/>
              </a:rPr>
              <a:t>	INTEL CORE i3 / i5</a:t>
            </a:r>
            <a:endParaRPr lang="en-IN" b="1" dirty="0">
              <a:latin typeface="Times New Roman" pitchFamily="18" charset="0"/>
              <a:cs typeface="Times New Roman" pitchFamily="18" charset="0"/>
            </a:endParaRPr>
          </a:p>
          <a:p>
            <a:pPr marL="0" indent="0">
              <a:lnSpc>
                <a:spcPct val="200000"/>
              </a:lnSpc>
              <a:buNone/>
            </a:pPr>
            <a:r>
              <a:rPr lang="en-US" b="1" cap="small" dirty="0" smtClean="0">
                <a:latin typeface="Times New Roman" pitchFamily="18" charset="0"/>
                <a:cs typeface="Times New Roman" pitchFamily="18" charset="0"/>
              </a:rPr>
              <a:t>RAM</a:t>
            </a:r>
            <a:r>
              <a:rPr lang="en-US" b="1" cap="small" dirty="0">
                <a:latin typeface="Times New Roman" pitchFamily="18" charset="0"/>
                <a:cs typeface="Times New Roman" pitchFamily="18" charset="0"/>
              </a:rPr>
              <a:t>			</a:t>
            </a:r>
            <a:r>
              <a:rPr lang="en-US" b="1" cap="small" dirty="0" smtClean="0">
                <a:latin typeface="Times New Roman" pitchFamily="18" charset="0"/>
                <a:cs typeface="Times New Roman" pitchFamily="18" charset="0"/>
              </a:rPr>
              <a:t>:</a:t>
            </a:r>
            <a:r>
              <a:rPr lang="en-US" b="1" cap="small" dirty="0">
                <a:latin typeface="Times New Roman" pitchFamily="18" charset="0"/>
                <a:cs typeface="Times New Roman" pitchFamily="18" charset="0"/>
              </a:rPr>
              <a:t>	2 GB</a:t>
            </a:r>
            <a:endParaRPr lang="en-IN" b="1" dirty="0">
              <a:latin typeface="Times New Roman" pitchFamily="18" charset="0"/>
              <a:cs typeface="Times New Roman" pitchFamily="18" charset="0"/>
            </a:endParaRPr>
          </a:p>
          <a:p>
            <a:pPr marL="0" indent="0">
              <a:lnSpc>
                <a:spcPct val="200000"/>
              </a:lnSpc>
              <a:buNone/>
            </a:pPr>
            <a:r>
              <a:rPr lang="en-US" b="1" cap="small" dirty="0" smtClean="0">
                <a:latin typeface="Times New Roman" pitchFamily="18" charset="0"/>
                <a:cs typeface="Times New Roman" pitchFamily="18" charset="0"/>
              </a:rPr>
              <a:t>Hard </a:t>
            </a:r>
            <a:r>
              <a:rPr lang="en-US" b="1" cap="small" dirty="0">
                <a:latin typeface="Times New Roman" pitchFamily="18" charset="0"/>
                <a:cs typeface="Times New Roman" pitchFamily="18" charset="0"/>
              </a:rPr>
              <a:t>Disk Drive	</a:t>
            </a:r>
            <a:r>
              <a:rPr lang="en-US" b="1" cap="small" dirty="0" smtClean="0">
                <a:latin typeface="Times New Roman" pitchFamily="18" charset="0"/>
                <a:cs typeface="Times New Roman" pitchFamily="18" charset="0"/>
              </a:rPr>
              <a:t>:</a:t>
            </a:r>
            <a:r>
              <a:rPr lang="en-US" b="1" cap="small" dirty="0">
                <a:latin typeface="Times New Roman" pitchFamily="18" charset="0"/>
                <a:cs typeface="Times New Roman" pitchFamily="18" charset="0"/>
              </a:rPr>
              <a:t>	500 GB HDD</a:t>
            </a:r>
            <a:endParaRPr lang="en-IN" b="1" dirty="0">
              <a:latin typeface="Times New Roman" pitchFamily="18" charset="0"/>
              <a:cs typeface="Times New Roman" pitchFamily="18" charset="0"/>
            </a:endParaRPr>
          </a:p>
          <a:p>
            <a:pPr marL="0" indent="0">
              <a:lnSpc>
                <a:spcPct val="200000"/>
              </a:lnSpc>
              <a:buNone/>
            </a:pPr>
            <a:r>
              <a:rPr lang="en-US" b="1" cap="small" dirty="0" smtClean="0">
                <a:latin typeface="Times New Roman" pitchFamily="18" charset="0"/>
                <a:cs typeface="Times New Roman" pitchFamily="18" charset="0"/>
              </a:rPr>
              <a:t>Disk </a:t>
            </a:r>
            <a:r>
              <a:rPr lang="en-US" b="1" cap="small" dirty="0">
                <a:latin typeface="Times New Roman" pitchFamily="18" charset="0"/>
                <a:cs typeface="Times New Roman" pitchFamily="18" charset="0"/>
              </a:rPr>
              <a:t>Drive		</a:t>
            </a:r>
            <a:r>
              <a:rPr lang="en-US" b="1" cap="small" dirty="0" smtClean="0">
                <a:latin typeface="Times New Roman" pitchFamily="18" charset="0"/>
                <a:cs typeface="Times New Roman" pitchFamily="18" charset="0"/>
              </a:rPr>
              <a:t>:</a:t>
            </a:r>
            <a:r>
              <a:rPr lang="en-US" b="1" cap="small" dirty="0">
                <a:latin typeface="Times New Roman" pitchFamily="18" charset="0"/>
                <a:cs typeface="Times New Roman" pitchFamily="18" charset="0"/>
              </a:rPr>
              <a:t>	DVD Drive</a:t>
            </a:r>
            <a:endParaRPr lang="en-IN" b="1" dirty="0">
              <a:latin typeface="Times New Roman" pitchFamily="18" charset="0"/>
              <a:cs typeface="Times New Roman" pitchFamily="18" charset="0"/>
            </a:endParaRPr>
          </a:p>
          <a:p>
            <a:pPr marL="0" indent="0">
              <a:lnSpc>
                <a:spcPct val="200000"/>
              </a:lnSpc>
              <a:buNone/>
            </a:pPr>
            <a:r>
              <a:rPr lang="en-US" b="1" cap="small" dirty="0" smtClean="0">
                <a:latin typeface="Times New Roman" pitchFamily="18" charset="0"/>
                <a:cs typeface="Times New Roman" pitchFamily="18" charset="0"/>
              </a:rPr>
              <a:t>Monitor</a:t>
            </a:r>
            <a:r>
              <a:rPr lang="en-US" b="1" cap="small" dirty="0">
                <a:latin typeface="Times New Roman" pitchFamily="18" charset="0"/>
                <a:cs typeface="Times New Roman" pitchFamily="18" charset="0"/>
              </a:rPr>
              <a:t>		</a:t>
            </a:r>
            <a:r>
              <a:rPr lang="en-US" b="1" cap="small" dirty="0" smtClean="0">
                <a:latin typeface="Times New Roman" pitchFamily="18" charset="0"/>
                <a:cs typeface="Times New Roman" pitchFamily="18" charset="0"/>
              </a:rPr>
              <a:t>:</a:t>
            </a:r>
            <a:r>
              <a:rPr lang="en-US" b="1" cap="small" dirty="0">
                <a:latin typeface="Times New Roman" pitchFamily="18" charset="0"/>
                <a:cs typeface="Times New Roman" pitchFamily="18" charset="0"/>
              </a:rPr>
              <a:t>	17” Color Monitor</a:t>
            </a:r>
            <a:endParaRPr lang="en-IN" b="1" dirty="0">
              <a:latin typeface="Times New Roman" pitchFamily="18" charset="0"/>
              <a:cs typeface="Times New Roman" pitchFamily="18" charset="0"/>
            </a:endParaRPr>
          </a:p>
          <a:p>
            <a:pPr marL="0" indent="0">
              <a:lnSpc>
                <a:spcPct val="200000"/>
              </a:lnSpc>
              <a:buNone/>
            </a:pPr>
            <a:r>
              <a:rPr lang="en-US" b="1" cap="small" dirty="0" smtClean="0">
                <a:latin typeface="Times New Roman" pitchFamily="18" charset="0"/>
                <a:cs typeface="Times New Roman" pitchFamily="18" charset="0"/>
              </a:rPr>
              <a:t>Keyboard &amp; Mouse	: 	Standard </a:t>
            </a:r>
            <a:r>
              <a:rPr lang="en-US" b="1" cap="small" dirty="0">
                <a:latin typeface="Times New Roman" pitchFamily="18" charset="0"/>
                <a:cs typeface="Times New Roman" pitchFamily="18" charset="0"/>
              </a:rPr>
              <a:t>Keyboard </a:t>
            </a:r>
            <a:endParaRPr lang="en-US" b="1" cap="small" dirty="0" smtClean="0">
              <a:latin typeface="Times New Roman" pitchFamily="18" charset="0"/>
              <a:cs typeface="Times New Roman" pitchFamily="18" charset="0"/>
            </a:endParaRPr>
          </a:p>
          <a:p>
            <a:pPr marL="1051560" lvl="4" indent="0">
              <a:lnSpc>
                <a:spcPct val="200000"/>
              </a:lnSpc>
              <a:buNone/>
            </a:pPr>
            <a:r>
              <a:rPr lang="en-US" sz="2400" b="1" cap="small" dirty="0">
                <a:latin typeface="Times New Roman" pitchFamily="18" charset="0"/>
                <a:cs typeface="Times New Roman" pitchFamily="18" charset="0"/>
              </a:rPr>
              <a:t>	</a:t>
            </a:r>
            <a:r>
              <a:rPr lang="en-US" sz="2400" b="1" cap="small" dirty="0" smtClean="0">
                <a:latin typeface="Times New Roman" pitchFamily="18" charset="0"/>
                <a:cs typeface="Times New Roman" pitchFamily="18" charset="0"/>
              </a:rPr>
              <a:t>		&amp;Mouse</a:t>
            </a:r>
            <a:endParaRPr lang="en-IN" sz="2400" b="1" dirty="0">
              <a:latin typeface="Times New Roman" pitchFamily="18" charset="0"/>
              <a:cs typeface="Times New Roman" pitchFamily="18" charset="0"/>
            </a:endParaRPr>
          </a:p>
        </p:txBody>
      </p:sp>
      <p:sp>
        <p:nvSpPr>
          <p:cNvPr id="9" name="TextBox 8"/>
          <p:cNvSpPr txBox="1"/>
          <p:nvPr/>
        </p:nvSpPr>
        <p:spPr>
          <a:xfrm>
            <a:off x="2209800" y="533400"/>
            <a:ext cx="4648200" cy="369332"/>
          </a:xfrm>
          <a:prstGeom prst="rect">
            <a:avLst/>
          </a:prstGeom>
          <a:noFill/>
        </p:spPr>
        <p:txBody>
          <a:bodyPr wrap="square" rtlCol="0">
            <a:spAutoFit/>
          </a:bodyPr>
          <a:lstStyle/>
          <a:p>
            <a:r>
              <a:rPr lang="en-IN" dirty="0" smtClean="0"/>
              <a:t> </a:t>
            </a:r>
            <a:endParaRPr lang="en-IN" dirty="0"/>
          </a:p>
        </p:txBody>
      </p:sp>
      <p:sp>
        <p:nvSpPr>
          <p:cNvPr id="10" name="TextBox 9"/>
          <p:cNvSpPr txBox="1"/>
          <p:nvPr/>
        </p:nvSpPr>
        <p:spPr>
          <a:xfrm>
            <a:off x="1447800" y="718066"/>
            <a:ext cx="6553200" cy="646331"/>
          </a:xfrm>
          <a:prstGeom prst="rect">
            <a:avLst/>
          </a:prstGeom>
          <a:noFill/>
        </p:spPr>
        <p:txBody>
          <a:bodyPr wrap="square" rtlCol="0">
            <a:spAutoFit/>
          </a:bodyPr>
          <a:lstStyle/>
          <a:p>
            <a:r>
              <a:rPr lang="en-IN" sz="3600" b="1" i="1" dirty="0" smtClean="0">
                <a:solidFill>
                  <a:srgbClr val="FF0000"/>
                </a:solidFill>
              </a:rPr>
              <a:t>HARDWARE</a:t>
            </a:r>
            <a:r>
              <a:rPr lang="en-IN" sz="3600" b="1" i="1" dirty="0" smtClean="0">
                <a:solidFill>
                  <a:srgbClr val="FF0000"/>
                </a:solidFill>
                <a:latin typeface="Algerian" pitchFamily="82" charset="0"/>
              </a:rPr>
              <a:t> SPECIFIICATION</a:t>
            </a:r>
            <a:endParaRPr lang="en-IN" sz="3600" b="1" i="1" dirty="0">
              <a:solidFill>
                <a:srgbClr val="FF0000"/>
              </a:solidFill>
              <a:latin typeface="Algerian" pitchFamily="82" charset="0"/>
            </a:endParaRPr>
          </a:p>
        </p:txBody>
      </p:sp>
    </p:spTree>
    <p:extLst>
      <p:ext uri="{BB962C8B-B14F-4D97-AF65-F5344CB8AC3E}">
        <p14:creationId xmlns:p14="http://schemas.microsoft.com/office/powerpoint/2010/main" val="2060431026"/>
      </p:ext>
    </p:extLst>
  </p:cSld>
  <p:clrMapOvr>
    <a:masterClrMapping/>
  </p:clrMapOvr>
  <p:transition spd="slow">
    <p:blinds dir="vert"/>
    <p:sndAc>
      <p:stSnd>
        <p:snd r:embed="rId2" name="click.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500"/>
                                        <p:tgtEl>
                                          <p:spTgt spid="6">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up)">
                                      <p:cBhvr>
                                        <p:cTn id="15" dur="500"/>
                                        <p:tgtEl>
                                          <p:spTgt spid="6">
                                            <p:txEl>
                                              <p:pRg st="1" end="1"/>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up)">
                                      <p:cBhvr>
                                        <p:cTn id="18" dur="500"/>
                                        <p:tgtEl>
                                          <p:spTgt spid="6">
                                            <p:txEl>
                                              <p:pRg st="2" end="2"/>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up)">
                                      <p:cBhvr>
                                        <p:cTn id="21" dur="500"/>
                                        <p:tgtEl>
                                          <p:spTgt spid="6">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wipe(up)">
                                      <p:cBhvr>
                                        <p:cTn id="24" dur="500"/>
                                        <p:tgtEl>
                                          <p:spTgt spid="6">
                                            <p:txEl>
                                              <p:pRg st="4" end="4"/>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up)">
                                      <p:cBhvr>
                                        <p:cTn id="27" dur="500"/>
                                        <p:tgtEl>
                                          <p:spTgt spid="6">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wipe(up)">
                                      <p:cBhvr>
                                        <p:cTn id="3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1676400" y="1752600"/>
            <a:ext cx="6781800" cy="4572000"/>
          </a:xfrm>
        </p:spPr>
        <p:txBody>
          <a:bodyPr>
            <a:normAutofit lnSpcReduction="10000"/>
          </a:bodyPr>
          <a:lstStyle/>
          <a:p>
            <a:pPr marL="0" indent="0" algn="just">
              <a:lnSpc>
                <a:spcPct val="200000"/>
              </a:lnSpc>
              <a:buNone/>
            </a:pPr>
            <a:r>
              <a:rPr lang="en-US" b="1" cap="small" dirty="0">
                <a:latin typeface="Times New Roman" pitchFamily="18" charset="0"/>
                <a:cs typeface="Times New Roman" pitchFamily="18" charset="0"/>
              </a:rPr>
              <a:t>Operating System	:	Windows 7 / 10</a:t>
            </a:r>
            <a:endParaRPr lang="en-IN" b="1" dirty="0">
              <a:latin typeface="Times New Roman" pitchFamily="18" charset="0"/>
              <a:cs typeface="Times New Roman" pitchFamily="18" charset="0"/>
            </a:endParaRPr>
          </a:p>
          <a:p>
            <a:pPr marL="0" indent="0" algn="just">
              <a:lnSpc>
                <a:spcPct val="200000"/>
              </a:lnSpc>
              <a:buNone/>
            </a:pPr>
            <a:r>
              <a:rPr lang="en-US" b="1" cap="small" dirty="0">
                <a:latin typeface="Times New Roman" pitchFamily="18" charset="0"/>
                <a:cs typeface="Times New Roman" pitchFamily="18" charset="0"/>
              </a:rPr>
              <a:t>CODING		:	</a:t>
            </a:r>
            <a:r>
              <a:rPr lang="en-US" b="1" cap="small" dirty="0" smtClean="0">
                <a:latin typeface="Times New Roman" pitchFamily="18" charset="0"/>
                <a:cs typeface="Times New Roman" pitchFamily="18" charset="0"/>
              </a:rPr>
              <a:t>PHP &amp; </a:t>
            </a:r>
            <a:r>
              <a:rPr lang="en-US" b="1" cap="small" dirty="0">
                <a:latin typeface="Times New Roman" pitchFamily="18" charset="0"/>
                <a:cs typeface="Times New Roman" pitchFamily="18" charset="0"/>
              </a:rPr>
              <a:t>HTML</a:t>
            </a:r>
            <a:endParaRPr lang="en-IN" b="1" dirty="0">
              <a:latin typeface="Times New Roman" pitchFamily="18" charset="0"/>
              <a:cs typeface="Times New Roman" pitchFamily="18" charset="0"/>
            </a:endParaRPr>
          </a:p>
          <a:p>
            <a:pPr marL="0" indent="0" algn="just">
              <a:lnSpc>
                <a:spcPct val="200000"/>
              </a:lnSpc>
              <a:buNone/>
            </a:pPr>
            <a:r>
              <a:rPr lang="en-US" b="1" cap="small" dirty="0">
                <a:latin typeface="Times New Roman" pitchFamily="18" charset="0"/>
                <a:cs typeface="Times New Roman" pitchFamily="18" charset="0"/>
              </a:rPr>
              <a:t>Back end		:	MY – SQL</a:t>
            </a:r>
            <a:endParaRPr lang="en-IN" b="1" dirty="0">
              <a:latin typeface="Times New Roman" pitchFamily="18" charset="0"/>
              <a:cs typeface="Times New Roman" pitchFamily="18" charset="0"/>
            </a:endParaRPr>
          </a:p>
          <a:p>
            <a:pPr marL="0" indent="0" algn="just">
              <a:lnSpc>
                <a:spcPct val="200000"/>
              </a:lnSpc>
              <a:buNone/>
            </a:pPr>
            <a:r>
              <a:rPr lang="en-US" b="1" cap="small" dirty="0">
                <a:latin typeface="Times New Roman" pitchFamily="18" charset="0"/>
                <a:cs typeface="Times New Roman" pitchFamily="18" charset="0"/>
              </a:rPr>
              <a:t>Server		</a:t>
            </a:r>
            <a:r>
              <a:rPr lang="en-US" b="1" cap="small" dirty="0" smtClean="0">
                <a:latin typeface="Times New Roman" pitchFamily="18" charset="0"/>
                <a:cs typeface="Times New Roman" pitchFamily="18" charset="0"/>
              </a:rPr>
              <a:t>	:</a:t>
            </a:r>
            <a:r>
              <a:rPr lang="en-US" b="1" cap="small" dirty="0">
                <a:latin typeface="Times New Roman" pitchFamily="18" charset="0"/>
                <a:cs typeface="Times New Roman" pitchFamily="18" charset="0"/>
              </a:rPr>
              <a:t>	XAMPP TOOL 4.0</a:t>
            </a:r>
            <a:endParaRPr lang="en-IN" b="1" dirty="0">
              <a:latin typeface="Times New Roman" pitchFamily="18" charset="0"/>
              <a:cs typeface="Times New Roman" pitchFamily="18" charset="0"/>
            </a:endParaRPr>
          </a:p>
          <a:p>
            <a:pPr marL="0" indent="0" algn="just">
              <a:lnSpc>
                <a:spcPct val="200000"/>
              </a:lnSpc>
              <a:buNone/>
            </a:pPr>
            <a:r>
              <a:rPr lang="en-US" b="1" cap="small" dirty="0">
                <a:latin typeface="Times New Roman" pitchFamily="18" charset="0"/>
                <a:cs typeface="Times New Roman" pitchFamily="18" charset="0"/>
              </a:rPr>
              <a:t>Document		:	MS – </a:t>
            </a:r>
            <a:r>
              <a:rPr lang="en-US" b="1" cap="small" dirty="0" smtClean="0">
                <a:latin typeface="Times New Roman" pitchFamily="18" charset="0"/>
                <a:cs typeface="Times New Roman" pitchFamily="18" charset="0"/>
              </a:rPr>
              <a:t>Word</a:t>
            </a:r>
            <a:endParaRPr lang="en-IN" b="1" dirty="0">
              <a:latin typeface="Times New Roman" pitchFamily="18" charset="0"/>
              <a:cs typeface="Times New Roman" pitchFamily="18" charset="0"/>
            </a:endParaRPr>
          </a:p>
        </p:txBody>
      </p:sp>
      <p:sp>
        <p:nvSpPr>
          <p:cNvPr id="2" name="Title 1"/>
          <p:cNvSpPr>
            <a:spLocks noGrp="1"/>
          </p:cNvSpPr>
          <p:nvPr>
            <p:ph type="title"/>
          </p:nvPr>
        </p:nvSpPr>
        <p:spPr>
          <a:xfrm>
            <a:off x="1295400" y="533400"/>
            <a:ext cx="6781800" cy="685800"/>
          </a:xfrm>
        </p:spPr>
        <p:txBody>
          <a:bodyPr>
            <a:normAutofit/>
          </a:bodyPr>
          <a:lstStyle/>
          <a:p>
            <a:pPr algn="ctr"/>
            <a:r>
              <a:rPr lang="en-IN" sz="3600" b="1" i="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SOFTWARE  SPECIFICATION</a:t>
            </a:r>
            <a:endParaRPr lang="en-IN" sz="36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513287881"/>
      </p:ext>
    </p:extLst>
  </p:cSld>
  <p:clrMapOvr>
    <a:masterClrMapping/>
  </p:clrMapOvr>
  <p:transition spd="slow">
    <p:blinds dir="vert"/>
    <p:sndAc>
      <p:stSnd>
        <p:snd r:embed="rId2" name="click.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up)">
                                      <p:cBhvr>
                                        <p:cTn id="18" dur="500"/>
                                        <p:tgtEl>
                                          <p:spTgt spid="3">
                                            <p:txEl>
                                              <p:pRg st="2" end="2"/>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up)">
                                      <p:cBhvr>
                                        <p:cTn id="21" dur="500"/>
                                        <p:tgtEl>
                                          <p:spTgt spid="3">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up)">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1752600" y="1295400"/>
            <a:ext cx="6553200" cy="5181600"/>
          </a:xfrm>
        </p:spPr>
        <p:txBody>
          <a:bodyPr>
            <a:normAutofit/>
          </a:bodyPr>
          <a:lstStyle/>
          <a:p>
            <a:pPr marL="457200" lvl="0" indent="-457200" algn="just">
              <a:lnSpc>
                <a:spcPct val="120000"/>
              </a:lnSpc>
              <a:buFont typeface="+mj-lt"/>
              <a:buAutoNum type="romanLcPeriod"/>
            </a:pPr>
            <a:r>
              <a:rPr lang="en-US" b="1" dirty="0" smtClean="0">
                <a:latin typeface="Times New Roman" pitchFamily="18" charset="0"/>
                <a:cs typeface="Times New Roman" pitchFamily="18" charset="0"/>
              </a:rPr>
              <a:t>There was no official website for </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A. P. </a:t>
            </a:r>
            <a:r>
              <a:rPr lang="en-US" b="1" dirty="0" err="1" smtClean="0">
                <a:latin typeface="Times New Roman" pitchFamily="18" charset="0"/>
                <a:cs typeface="Times New Roman" pitchFamily="18" charset="0"/>
              </a:rPr>
              <a:t>Sha</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Mahal</a:t>
            </a:r>
            <a:r>
              <a:rPr lang="en-US" b="1" dirty="0" smtClean="0">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a:p>
            <a:pPr marL="514350" lvl="0" indent="-514350" algn="just">
              <a:lnSpc>
                <a:spcPct val="120000"/>
              </a:lnSpc>
              <a:buFont typeface="+mj-lt"/>
              <a:buAutoNum type="romanLcPeriod"/>
            </a:pPr>
            <a:r>
              <a:rPr lang="en-US" b="1" dirty="0" smtClean="0">
                <a:latin typeface="Times New Roman" pitchFamily="18" charset="0"/>
                <a:cs typeface="Times New Roman" pitchFamily="18" charset="0"/>
              </a:rPr>
              <a:t>Our website reduces the need for in-person Bookings.</a:t>
            </a:r>
            <a:endParaRPr lang="en-US" b="1" dirty="0" smtClean="0">
              <a:latin typeface="Times New Roman" pitchFamily="18" charset="0"/>
              <a:cs typeface="Times New Roman" pitchFamily="18" charset="0"/>
            </a:endParaRPr>
          </a:p>
          <a:p>
            <a:pPr marL="457200" lvl="0" indent="-457200" algn="just">
              <a:lnSpc>
                <a:spcPct val="120000"/>
              </a:lnSpc>
              <a:buFont typeface="+mj-lt"/>
              <a:buAutoNum type="romanLcPeriod"/>
            </a:pPr>
            <a:r>
              <a:rPr lang="en-US" b="1" dirty="0" smtClean="0">
                <a:latin typeface="Times New Roman" pitchFamily="18" charset="0"/>
                <a:cs typeface="Times New Roman" pitchFamily="18" charset="0"/>
              </a:rPr>
              <a:t>It is not only booking like other website, if your date has been booked before then you will not be able to book that day.</a:t>
            </a:r>
            <a:endParaRPr lang="en-US" b="1" dirty="0" smtClean="0">
              <a:latin typeface="Times New Roman" pitchFamily="18" charset="0"/>
              <a:cs typeface="Times New Roman" pitchFamily="18" charset="0"/>
            </a:endParaRPr>
          </a:p>
          <a:p>
            <a:pPr marL="457200" lvl="0" indent="-457200" algn="just">
              <a:lnSpc>
                <a:spcPct val="120000"/>
              </a:lnSpc>
              <a:buFont typeface="+mj-lt"/>
              <a:buAutoNum type="romanLcPeriod"/>
            </a:pPr>
            <a:r>
              <a:rPr lang="en-US" b="1" dirty="0">
                <a:latin typeface="Times New Roman" pitchFamily="18" charset="0"/>
                <a:cs typeface="Times New Roman" pitchFamily="18" charset="0"/>
              </a:rPr>
              <a:t>The registered receipt is handwritten and can be printed later through this website</a:t>
            </a:r>
            <a:endParaRPr lang="en-US" b="1" dirty="0" smtClean="0">
              <a:latin typeface="Times New Roman" pitchFamily="18" charset="0"/>
              <a:cs typeface="Times New Roman" pitchFamily="18" charset="0"/>
            </a:endParaRPr>
          </a:p>
        </p:txBody>
      </p:sp>
      <p:sp>
        <p:nvSpPr>
          <p:cNvPr id="2" name="Title 1"/>
          <p:cNvSpPr>
            <a:spLocks noGrp="1"/>
          </p:cNvSpPr>
          <p:nvPr>
            <p:ph type="title"/>
          </p:nvPr>
        </p:nvSpPr>
        <p:spPr>
          <a:xfrm>
            <a:off x="533400" y="304800"/>
            <a:ext cx="8110728" cy="704088"/>
          </a:xfrm>
        </p:spPr>
        <p:txBody>
          <a:bodyPr>
            <a:normAutofit/>
          </a:bodyPr>
          <a:lstStyle/>
          <a:p>
            <a:pPr algn="ctr"/>
            <a:r>
              <a:rPr lang="en-US" sz="3600" b="1" i="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EXISTING  SYSTEM</a:t>
            </a:r>
            <a:endParaRPr lang="en-US" sz="36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ransition spd="slow">
    <p:blinds dir="vert"/>
    <p:sndAc>
      <p:stSnd>
        <p:snd r:embed="rId2" name="click.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1676400" y="1143000"/>
            <a:ext cx="6934200" cy="5562600"/>
          </a:xfrm>
        </p:spPr>
        <p:txBody>
          <a:bodyPr>
            <a:normAutofit fontScale="92500" lnSpcReduction="10000"/>
          </a:bodyPr>
          <a:lstStyle/>
          <a:p>
            <a:pPr marL="514350" lvl="0" indent="-514350" algn="just">
              <a:buFont typeface="+mj-lt"/>
              <a:buAutoNum type="romanLcPeriod"/>
            </a:pPr>
            <a:r>
              <a:rPr lang="en-US" b="1" dirty="0" smtClean="0">
                <a:latin typeface="Times New Roman" pitchFamily="18" charset="0"/>
                <a:cs typeface="Times New Roman" pitchFamily="18" charset="0"/>
              </a:rPr>
              <a:t>A local host to upload for the all information</a:t>
            </a:r>
          </a:p>
          <a:p>
            <a:pPr marL="514350" lvl="0" indent="-514350" algn="just">
              <a:buFont typeface="+mj-lt"/>
              <a:buAutoNum type="romanLcPeriod"/>
            </a:pPr>
            <a:r>
              <a:rPr lang="en-US" b="1" dirty="0" smtClean="0">
                <a:latin typeface="Times New Roman" pitchFamily="18" charset="0"/>
                <a:cs typeface="Times New Roman" pitchFamily="18" charset="0"/>
              </a:rPr>
              <a:t>A database server to maintain the all information </a:t>
            </a:r>
          </a:p>
          <a:p>
            <a:pPr marL="514350" lvl="0" indent="-514350" algn="just">
              <a:buFont typeface="+mj-lt"/>
              <a:buAutoNum type="romanLcPeriod"/>
            </a:pPr>
            <a:r>
              <a:rPr lang="en-US" b="1" dirty="0" smtClean="0">
                <a:latin typeface="Times New Roman" pitchFamily="18" charset="0"/>
                <a:cs typeface="Times New Roman" pitchFamily="18" charset="0"/>
              </a:rPr>
              <a:t>An elegant tool to designs form.</a:t>
            </a:r>
          </a:p>
          <a:p>
            <a:pPr marL="514350" indent="-514350" algn="just">
              <a:buFont typeface="+mj-lt"/>
              <a:buAutoNum type="romanLcPeriod"/>
            </a:pPr>
            <a:r>
              <a:rPr lang="en-US" b="1" dirty="0" smtClean="0">
                <a:latin typeface="Times New Roman" pitchFamily="18" charset="0"/>
                <a:cs typeface="Times New Roman" pitchFamily="18" charset="0"/>
              </a:rPr>
              <a:t>This website provides better authentication security to the administration. The tax information is stored in the encrypted format. So one users can’t access the another or administration information. The Administrator controls all the information. </a:t>
            </a:r>
          </a:p>
          <a:p>
            <a:pPr marL="514350" indent="-514350" algn="just">
              <a:buFont typeface="+mj-lt"/>
              <a:buAutoNum type="romanLcPeriod"/>
            </a:pPr>
            <a:r>
              <a:rPr lang="en-US" b="1" dirty="0" smtClean="0">
                <a:latin typeface="Times New Roman" pitchFamily="18" charset="0"/>
                <a:cs typeface="Times New Roman" pitchFamily="18" charset="0"/>
              </a:rPr>
              <a:t>To provide proper information briefly. There is no chance to take mistake.</a:t>
            </a:r>
          </a:p>
          <a:p>
            <a:pPr marL="514350" indent="-514350" algn="just">
              <a:buFont typeface="+mj-lt"/>
              <a:buAutoNum type="romanLcPeriod"/>
            </a:pPr>
            <a:r>
              <a:rPr lang="en-US" b="1" dirty="0" smtClean="0">
                <a:latin typeface="Times New Roman" pitchFamily="18" charset="0"/>
                <a:cs typeface="Times New Roman" pitchFamily="18" charset="0"/>
              </a:rPr>
              <a:t>We don’t have to pay extra and we are using less amount of time only.</a:t>
            </a:r>
          </a:p>
          <a:p>
            <a:pPr marL="514350" indent="-514350" algn="just">
              <a:buFont typeface="+mj-lt"/>
              <a:buAutoNum type="romanLcPeriod"/>
            </a:pPr>
            <a:r>
              <a:rPr lang="en-US" b="1" dirty="0" smtClean="0">
                <a:latin typeface="Times New Roman" pitchFamily="18" charset="0"/>
                <a:cs typeface="Times New Roman" pitchFamily="18" charset="0"/>
              </a:rPr>
              <a:t>We can accurately obtain the certificates we need ourselves and it is very secure.</a:t>
            </a:r>
          </a:p>
          <a:p>
            <a:pPr marL="514350" indent="-514350" algn="just">
              <a:buFont typeface="+mj-lt"/>
              <a:buAutoNum type="romanLcPeriod"/>
            </a:pPr>
            <a:r>
              <a:rPr lang="en-US" b="1" dirty="0" smtClean="0">
                <a:latin typeface="Times New Roman" pitchFamily="18" charset="0"/>
                <a:cs typeface="Times New Roman" pitchFamily="18" charset="0"/>
              </a:rPr>
              <a:t>Flexibility of transactions can be completed in time.</a:t>
            </a:r>
            <a:endParaRPr lang="en-US" b="1" dirty="0">
              <a:latin typeface="Times New Roman" pitchFamily="18" charset="0"/>
              <a:cs typeface="Times New Roman" pitchFamily="18" charset="0"/>
            </a:endParaRPr>
          </a:p>
        </p:txBody>
      </p:sp>
      <p:sp>
        <p:nvSpPr>
          <p:cNvPr id="2" name="Title 1"/>
          <p:cNvSpPr>
            <a:spLocks noGrp="1"/>
          </p:cNvSpPr>
          <p:nvPr>
            <p:ph type="title"/>
          </p:nvPr>
        </p:nvSpPr>
        <p:spPr>
          <a:xfrm>
            <a:off x="2438400" y="228600"/>
            <a:ext cx="4876800" cy="762000"/>
          </a:xfrm>
        </p:spPr>
        <p:txBody>
          <a:bodyPr>
            <a:normAutofit/>
          </a:bodyPr>
          <a:lstStyle/>
          <a:p>
            <a:pPr algn="ctr"/>
            <a:r>
              <a:rPr lang="en-US" sz="3600" b="1" i="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PROPOSED SYSTEM</a:t>
            </a:r>
            <a:endParaRPr lang="en-US" sz="36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ransition spd="slow">
    <p:blinds dir="vert"/>
    <p:sndAc>
      <p:stSnd>
        <p:snd r:embed="rId2" name="click.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1676400" y="990600"/>
            <a:ext cx="6858000" cy="5334000"/>
          </a:xfrm>
        </p:spPr>
        <p:txBody>
          <a:bodyPr>
            <a:normAutofit fontScale="92500" lnSpcReduction="20000"/>
          </a:bodyPr>
          <a:lstStyle/>
          <a:p>
            <a:pPr marL="0" indent="0" algn="just">
              <a:buNone/>
            </a:pPr>
            <a:r>
              <a:rPr lang="en-IN" sz="3200" b="1" dirty="0" smtClean="0">
                <a:latin typeface="Times New Roman" pitchFamily="18" charset="0"/>
                <a:cs typeface="Times New Roman" pitchFamily="18" charset="0"/>
              </a:rPr>
              <a:t>1</a:t>
            </a:r>
            <a:r>
              <a:rPr lang="en-IN" sz="3200" b="1" dirty="0" smtClean="0">
                <a:latin typeface="Times New Roman" pitchFamily="18" charset="0"/>
                <a:cs typeface="Times New Roman" pitchFamily="18" charset="0"/>
              </a:rPr>
              <a:t>. </a:t>
            </a:r>
            <a:r>
              <a:rPr lang="en-IN" sz="3200" b="1" dirty="0" smtClean="0">
                <a:latin typeface="Times New Roman" pitchFamily="18" charset="0"/>
                <a:cs typeface="Times New Roman" pitchFamily="18" charset="0"/>
              </a:rPr>
              <a:t>REGISTRATION  RULES</a:t>
            </a:r>
            <a:endParaRPr lang="en-IN" sz="3200" b="1" dirty="0" smtClean="0">
              <a:latin typeface="Times New Roman" pitchFamily="18" charset="0"/>
              <a:cs typeface="Times New Roman" pitchFamily="18" charset="0"/>
            </a:endParaRPr>
          </a:p>
          <a:p>
            <a:pPr marL="0" indent="0" algn="just">
              <a:buNone/>
            </a:pPr>
            <a:r>
              <a:rPr lang="en-IN" sz="3200" b="1" dirty="0" smtClean="0">
                <a:latin typeface="Times New Roman" pitchFamily="18" charset="0"/>
                <a:cs typeface="Times New Roman" pitchFamily="18" charset="0"/>
              </a:rPr>
              <a:t>	</a:t>
            </a:r>
            <a:r>
              <a:rPr lang="en-IN" sz="3000" b="1" dirty="0" smtClean="0">
                <a:latin typeface="Times New Roman" pitchFamily="18" charset="0"/>
                <a:cs typeface="Times New Roman" pitchFamily="18" charset="0"/>
              </a:rPr>
              <a:t>Terms of services</a:t>
            </a:r>
            <a:endParaRPr lang="en-IN" sz="3000" b="1" dirty="0" smtClean="0">
              <a:latin typeface="Times New Roman" pitchFamily="18" charset="0"/>
              <a:cs typeface="Times New Roman" pitchFamily="18" charset="0"/>
            </a:endParaRPr>
          </a:p>
          <a:p>
            <a:pPr marL="0" indent="0" algn="just">
              <a:buNone/>
            </a:pPr>
            <a:r>
              <a:rPr lang="en-IN" sz="3200" b="1" dirty="0" smtClean="0">
                <a:latin typeface="Times New Roman" pitchFamily="18" charset="0"/>
                <a:cs typeface="Times New Roman" pitchFamily="18" charset="0"/>
              </a:rPr>
              <a:t>2</a:t>
            </a:r>
            <a:r>
              <a:rPr lang="en-IN" sz="3200" b="1" dirty="0" smtClean="0">
                <a:latin typeface="Times New Roman" pitchFamily="18" charset="0"/>
                <a:cs typeface="Times New Roman" pitchFamily="18" charset="0"/>
              </a:rPr>
              <a:t>. BOOKING</a:t>
            </a:r>
            <a:endParaRPr lang="en-IN" sz="3200" b="1" dirty="0" smtClean="0">
              <a:latin typeface="Times New Roman" pitchFamily="18" charset="0"/>
              <a:cs typeface="Times New Roman" pitchFamily="18" charset="0"/>
            </a:endParaRPr>
          </a:p>
          <a:p>
            <a:pPr marL="0" indent="0" algn="just">
              <a:buNone/>
            </a:pPr>
            <a:r>
              <a:rPr lang="en-IN" sz="3200" b="1" dirty="0" smtClean="0">
                <a:latin typeface="Times New Roman" pitchFamily="18" charset="0"/>
                <a:cs typeface="Times New Roman" pitchFamily="18" charset="0"/>
              </a:rPr>
              <a:t>	</a:t>
            </a:r>
            <a:r>
              <a:rPr lang="en-IN" sz="3000" b="1" dirty="0" smtClean="0">
                <a:latin typeface="Times New Roman" pitchFamily="18" charset="0"/>
                <a:cs typeface="Times New Roman" pitchFamily="18" charset="0"/>
              </a:rPr>
              <a:t>Availability check , Booking form</a:t>
            </a:r>
            <a:endParaRPr lang="en-IN" sz="3000" b="1" dirty="0" smtClean="0">
              <a:latin typeface="Times New Roman" pitchFamily="18" charset="0"/>
              <a:cs typeface="Times New Roman" pitchFamily="18" charset="0"/>
            </a:endParaRPr>
          </a:p>
          <a:p>
            <a:pPr marL="0" indent="0" algn="just">
              <a:buNone/>
            </a:pPr>
            <a:r>
              <a:rPr lang="en-IN" sz="3200" b="1" dirty="0" smtClean="0">
                <a:latin typeface="Times New Roman" pitchFamily="18" charset="0"/>
                <a:cs typeface="Times New Roman" pitchFamily="18" charset="0"/>
              </a:rPr>
              <a:t>3. </a:t>
            </a:r>
            <a:r>
              <a:rPr lang="en-IN" sz="3200" b="1" dirty="0" smtClean="0">
                <a:latin typeface="Times New Roman" pitchFamily="18" charset="0"/>
                <a:cs typeface="Times New Roman" pitchFamily="18" charset="0"/>
              </a:rPr>
              <a:t>ABOUT US</a:t>
            </a:r>
            <a:endParaRPr lang="en-IN" sz="3200" b="1" dirty="0" smtClean="0">
              <a:latin typeface="Times New Roman" pitchFamily="18" charset="0"/>
              <a:cs typeface="Times New Roman" pitchFamily="18" charset="0"/>
            </a:endParaRPr>
          </a:p>
          <a:p>
            <a:pPr marL="0" indent="0" algn="just">
              <a:buNone/>
            </a:pPr>
            <a:r>
              <a:rPr lang="en-IN" sz="3200" b="1" dirty="0" smtClean="0">
                <a:latin typeface="Times New Roman" pitchFamily="18" charset="0"/>
                <a:cs typeface="Times New Roman" pitchFamily="18" charset="0"/>
              </a:rPr>
              <a:t>	</a:t>
            </a:r>
            <a:r>
              <a:rPr lang="en-IN" sz="3000" b="1" dirty="0" smtClean="0">
                <a:latin typeface="Times New Roman" pitchFamily="18" charset="0"/>
                <a:cs typeface="Times New Roman" pitchFamily="18" charset="0"/>
              </a:rPr>
              <a:t>Locations and infrastructures</a:t>
            </a:r>
            <a:endParaRPr lang="en-IN" sz="3000" b="1" dirty="0" smtClean="0">
              <a:latin typeface="Times New Roman" pitchFamily="18" charset="0"/>
              <a:cs typeface="Times New Roman" pitchFamily="18" charset="0"/>
            </a:endParaRPr>
          </a:p>
          <a:p>
            <a:pPr marL="0" indent="0" algn="just">
              <a:buNone/>
            </a:pPr>
            <a:r>
              <a:rPr lang="en-IN" sz="3200" b="1" dirty="0" smtClean="0">
                <a:latin typeface="Times New Roman" pitchFamily="18" charset="0"/>
                <a:cs typeface="Times New Roman" pitchFamily="18" charset="0"/>
              </a:rPr>
              <a:t>4. </a:t>
            </a:r>
            <a:r>
              <a:rPr lang="en-IN" sz="3200" b="1" dirty="0" smtClean="0">
                <a:latin typeface="Times New Roman" pitchFamily="18" charset="0"/>
                <a:cs typeface="Times New Roman" pitchFamily="18" charset="0"/>
              </a:rPr>
              <a:t>CONTACT US …</a:t>
            </a:r>
          </a:p>
          <a:p>
            <a:pPr marL="0" indent="0" algn="just">
              <a:buNone/>
            </a:pPr>
            <a:r>
              <a:rPr lang="en-IN" sz="3000" b="1" dirty="0" smtClean="0">
                <a:latin typeface="Times New Roman" pitchFamily="18" charset="0"/>
                <a:cs typeface="Times New Roman" pitchFamily="18" charset="0"/>
              </a:rPr>
              <a:t>         Address and location map</a:t>
            </a:r>
            <a:endParaRPr lang="en-IN" sz="3000" b="1" dirty="0" smtClean="0">
              <a:latin typeface="Times New Roman" pitchFamily="18" charset="0"/>
              <a:cs typeface="Times New Roman" pitchFamily="18" charset="0"/>
            </a:endParaRPr>
          </a:p>
          <a:p>
            <a:pPr marL="0" indent="0" algn="just">
              <a:buNone/>
            </a:pPr>
            <a:r>
              <a:rPr lang="en-IN" sz="3200" b="1" dirty="0" smtClean="0"/>
              <a:t>5.ADMIN MODULE</a:t>
            </a:r>
            <a:endParaRPr lang="en-IN" sz="3200" b="1" dirty="0"/>
          </a:p>
          <a:p>
            <a:pPr marL="0" indent="0" algn="just">
              <a:buNone/>
            </a:pPr>
            <a:r>
              <a:rPr lang="en-IN" sz="3200" b="1" dirty="0" smtClean="0"/>
              <a:t>         </a:t>
            </a:r>
            <a:r>
              <a:rPr lang="en-IN" sz="3000" b="1" dirty="0" smtClean="0"/>
              <a:t>Booking details, Confirmation </a:t>
            </a:r>
          </a:p>
          <a:p>
            <a:pPr marL="0" indent="0" algn="just">
              <a:buNone/>
            </a:pPr>
            <a:r>
              <a:rPr lang="en-IN" sz="3000" b="1" dirty="0" smtClean="0"/>
              <a:t>    and Cancellations </a:t>
            </a:r>
          </a:p>
        </p:txBody>
      </p:sp>
      <p:sp>
        <p:nvSpPr>
          <p:cNvPr id="2" name="Title 1"/>
          <p:cNvSpPr>
            <a:spLocks noGrp="1"/>
          </p:cNvSpPr>
          <p:nvPr>
            <p:ph type="title"/>
          </p:nvPr>
        </p:nvSpPr>
        <p:spPr>
          <a:xfrm>
            <a:off x="1066800" y="228600"/>
            <a:ext cx="7010400" cy="533400"/>
          </a:xfrm>
        </p:spPr>
        <p:txBody>
          <a:bodyPr>
            <a:normAutofit fontScale="90000"/>
          </a:bodyPr>
          <a:lstStyle/>
          <a:p>
            <a:pPr algn="ctr"/>
            <a:r>
              <a:rPr lang="en-IN" sz="3600" b="1" i="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MODULES</a:t>
            </a:r>
            <a:endParaRPr lang="en-IN"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325185911"/>
      </p:ext>
    </p:extLst>
  </p:cSld>
  <p:clrMapOvr>
    <a:masterClrMapping/>
  </p:clrMapOvr>
  <p:transition spd="slow">
    <p:blinds dir="vert"/>
    <p:sndAc>
      <p:stSnd>
        <p:snd r:embed="rId2" name="click.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3">
                                            <p:txEl>
                                              <p:pRg st="2" end="2"/>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p:cTn id="3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8" dur="500"/>
                                        <p:tgtEl>
                                          <p:spTgt spid="3">
                                            <p:txEl>
                                              <p:pRg st="4" end="4"/>
                                            </p:txEl>
                                          </p:spTgt>
                                        </p:tgtEl>
                                      </p:cBhvr>
                                    </p:animEffect>
                                  </p:childTnLst>
                                </p:cTn>
                              </p:par>
                              <p:par>
                                <p:cTn id="39" presetID="53" presetClass="entr" presetSubtype="16"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p:cTn id="4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p:cTn id="4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p:cTn id="55"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7" dur="500"/>
                                        <p:tgtEl>
                                          <p:spTgt spid="3">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p:cTn id="62"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3"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4" dur="500"/>
                                        <p:tgtEl>
                                          <p:spTgt spid="3">
                                            <p:txEl>
                                              <p:pRg st="8" end="8"/>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anim calcmode="lin" valueType="num">
                                      <p:cBhvr>
                                        <p:cTn id="69"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0"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71" dur="500"/>
                                        <p:tgtEl>
                                          <p:spTgt spid="3">
                                            <p:txEl>
                                              <p:pRg st="9" end="9"/>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3">
                                            <p:txEl>
                                              <p:pRg st="10" end="10"/>
                                            </p:txEl>
                                          </p:spTgt>
                                        </p:tgtEl>
                                        <p:attrNameLst>
                                          <p:attrName>style.visibility</p:attrName>
                                        </p:attrNameLst>
                                      </p:cBhvr>
                                      <p:to>
                                        <p:strVal val="visible"/>
                                      </p:to>
                                    </p:set>
                                    <p:anim calcmode="lin" valueType="num">
                                      <p:cBhvr>
                                        <p:cTn id="76"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7"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7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865</TotalTime>
  <Words>374</Words>
  <Application>Microsoft Office PowerPoint</Application>
  <PresentationFormat>On-screen Show (4:3)</PresentationFormat>
  <Paragraphs>49</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Hardcover</vt:lpstr>
      <vt:lpstr>PowerPoint Presentation</vt:lpstr>
      <vt:lpstr>PowerPoint Presentation</vt:lpstr>
      <vt:lpstr>            ABSTRACT</vt:lpstr>
      <vt:lpstr>       ABSTRACT</vt:lpstr>
      <vt:lpstr>HARDWARE SPECIFICATION</vt:lpstr>
      <vt:lpstr>SOFTWARE  SPECIFICATION</vt:lpstr>
      <vt:lpstr>EXISTING  SYSTEM</vt:lpstr>
      <vt:lpstr>PROPOSED SYSTEM</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Index Page</dc:title>
  <dc:creator>ELCOT</dc:creator>
  <cp:lastModifiedBy>ELCOT</cp:lastModifiedBy>
  <cp:revision>200</cp:revision>
  <dcterms:created xsi:type="dcterms:W3CDTF">2022-05-28T18:39:37Z</dcterms:created>
  <dcterms:modified xsi:type="dcterms:W3CDTF">2023-03-29T15:40:05Z</dcterms:modified>
</cp:coreProperties>
</file>